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BAC3B-18A1-420A-B07C-49817922B8CB}" type="datetimeFigureOut">
              <a:rPr lang="en-US" smtClean="0"/>
              <a:t>1/25/2018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C74BB0-2EBF-44B9-ADBF-E7C124D36555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  <p:transition spd="slow" advTm="5000">
    <p:blinds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BAC3B-18A1-420A-B07C-49817922B8CB}" type="datetimeFigureOut">
              <a:rPr lang="en-US" smtClean="0"/>
              <a:t>1/25/2018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C74BB0-2EBF-44B9-ADBF-E7C124D36555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  <p:transition spd="slow" advTm="5000">
    <p:blinds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BAC3B-18A1-420A-B07C-49817922B8CB}" type="datetimeFigureOut">
              <a:rPr lang="en-US" smtClean="0"/>
              <a:t>1/25/2018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C74BB0-2EBF-44B9-ADBF-E7C124D36555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  <p:transition spd="slow" advTm="5000">
    <p:blinds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BAC3B-18A1-420A-B07C-49817922B8CB}" type="datetimeFigureOut">
              <a:rPr lang="en-US" smtClean="0"/>
              <a:t>1/25/2018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C74BB0-2EBF-44B9-ADBF-E7C124D36555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  <p:transition spd="slow" advTm="5000">
    <p:blinds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BAC3B-18A1-420A-B07C-49817922B8CB}" type="datetimeFigureOut">
              <a:rPr lang="en-US" smtClean="0"/>
              <a:t>1/25/2018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C74BB0-2EBF-44B9-ADBF-E7C124D36555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  <p:transition spd="slow" advTm="5000">
    <p:blinds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BAC3B-18A1-420A-B07C-49817922B8CB}" type="datetimeFigureOut">
              <a:rPr lang="en-US" smtClean="0"/>
              <a:t>1/25/2018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C74BB0-2EBF-44B9-ADBF-E7C124D36555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  <p:transition spd="slow" advTm="5000">
    <p:blinds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BAC3B-18A1-420A-B07C-49817922B8CB}" type="datetimeFigureOut">
              <a:rPr lang="en-US" smtClean="0"/>
              <a:t>1/25/2018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C74BB0-2EBF-44B9-ADBF-E7C124D36555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  <p:transition spd="slow" advTm="5000">
    <p:blinds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BAC3B-18A1-420A-B07C-49817922B8CB}" type="datetimeFigureOut">
              <a:rPr lang="en-US" smtClean="0"/>
              <a:t>1/25/2018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C74BB0-2EBF-44B9-ADBF-E7C124D36555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  <p:transition spd="slow" advTm="5000">
    <p:blinds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BAC3B-18A1-420A-B07C-49817922B8CB}" type="datetimeFigureOut">
              <a:rPr lang="en-US" smtClean="0"/>
              <a:t>1/25/2018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C74BB0-2EBF-44B9-ADBF-E7C124D36555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  <p:transition spd="slow" advTm="5000">
    <p:blinds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BAC3B-18A1-420A-B07C-49817922B8CB}" type="datetimeFigureOut">
              <a:rPr lang="en-US" smtClean="0"/>
              <a:t>1/25/2018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C74BB0-2EBF-44B9-ADBF-E7C124D36555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  <p:transition spd="slow" advTm="5000">
    <p:blinds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BAC3B-18A1-420A-B07C-49817922B8CB}" type="datetimeFigureOut">
              <a:rPr lang="en-US" smtClean="0"/>
              <a:t>1/25/2018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C74BB0-2EBF-44B9-ADBF-E7C124D36555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  <p:transition spd="slow" advTm="5000">
    <p:blinds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8BAC3B-18A1-420A-B07C-49817922B8CB}" type="datetimeFigureOut">
              <a:rPr lang="en-US" smtClean="0"/>
              <a:t>1/25/2018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C74BB0-2EBF-44B9-ADBF-E7C124D36555}" type="slidenum">
              <a:rPr lang="en-IN" smtClean="0"/>
              <a:t>‹#›</a:t>
            </a:fld>
            <a:endParaRPr lang="en-I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Tm="5000">
    <p:blinds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s://www.theprimewatches.com/shop-online/michael-kors.html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theprimewatches.com/michael-kors-dylan-mk8184.html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s://www.theprimewatches.com/michael-kors-darci-mk3416.html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s://www.theprimewatches.com/michael-kors-bradshaw-mkt5005.html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s://www.theprimewatches.com/michael-kors-parker-mk5491.html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s://www.theprimewatches.com/michael-kors-brecken-mk8437.html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s://www.theprimewatches.com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4" name="Picture 3" descr="cover.jp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 advTm="5000"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4" name="Content Placeholder 3" descr="1 (2).jpg">
            <a:hlinkClick r:id="rId2"/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spd="slow" advTm="5000">
    <p:blinds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4" name="Content Placeholder 3" descr="2 (1).jpg">
            <a:hlinkClick r:id="rId2"/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spd="slow" advTm="5000">
    <p:blinds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4" name="Content Placeholder 3" descr="3 n (1).jpg">
            <a:hlinkClick r:id="rId2"/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spd="slow" advTm="5000">
    <p:blinds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4" name="Content Placeholder 3" descr="4 (1).jpg">
            <a:hlinkClick r:id="rId2"/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spd="slow" advTm="5000">
    <p:blinds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4" name="Content Placeholder 3" descr="5.jpg">
            <a:hlinkClick r:id="rId2"/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spd="slow" advTm="5000">
    <p:blinds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1026" name="Picture 2" descr="D:\PRAKASH SEO\PPT\Value Your Time &amp; Price- Buy Mk Watches\Thank you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5000">
    <p:checker dir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On-screen Show (4:3)</PresentationFormat>
  <Paragraphs>0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abcde</dc:creator>
  <cp:lastModifiedBy>abcde</cp:lastModifiedBy>
  <cp:revision>2</cp:revision>
  <dcterms:created xsi:type="dcterms:W3CDTF">2018-01-25T11:08:29Z</dcterms:created>
  <dcterms:modified xsi:type="dcterms:W3CDTF">2018-01-25T11:25:15Z</dcterms:modified>
</cp:coreProperties>
</file>