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6" r:id="rId2"/>
    <p:sldId id="263" r:id="rId3"/>
    <p:sldId id="265" r:id="rId4"/>
    <p:sldId id="260" r:id="rId5"/>
    <p:sldId id="261" r:id="rId6"/>
    <p:sldId id="262" r:id="rId7"/>
    <p:sldId id="267" r:id="rId8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521" autoAdjust="0"/>
    <p:restoredTop sz="94660"/>
  </p:normalViewPr>
  <p:slideViewPr>
    <p:cSldViewPr>
      <p:cViewPr varScale="1">
        <p:scale>
          <a:sx n="73" d="100"/>
          <a:sy n="73" d="100"/>
        </p:scale>
        <p:origin x="-13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6E7D018D-748F-47BF-843A-40349A141CAC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04AC5213-BACC-41AB-9B61-B40CF6C5296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23E9B8FB-2ABD-42C9-A6DA-A6789EAF441D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BE2A7042-DEED-4AA1-9E89-4A16B257257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7162800" y="137160"/>
            <a:ext cx="228600" cy="5257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7467600" y="133350"/>
            <a:ext cx="1447800" cy="5257800"/>
          </a:xfrm>
          <a:prstGeom prst="rect">
            <a:avLst/>
          </a:prstGeom>
          <a:solidFill>
            <a:schemeClr val="accent3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" y="5467350"/>
            <a:ext cx="8672946" cy="1238250"/>
          </a:xfrm>
          <a:solidFill>
            <a:schemeClr val="accent1"/>
          </a:solidFill>
        </p:spPr>
        <p:txBody>
          <a:bodyPr vert="horz" anchor="ctr">
            <a:noAutofit/>
          </a:bodyPr>
          <a:lstStyle>
            <a:lvl1pPr marL="0" indent="0" algn="l">
              <a:buFontTx/>
              <a:buNone/>
              <a:defRPr lang="en-US" sz="4800" baseline="0" dirty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photo album title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228600" y="152400"/>
            <a:ext cx="6858000" cy="5239512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/>
          <a:lstStyle>
            <a:lvl1pPr marL="0" indent="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12/13/2015</a:t>
            </a:fld>
            <a:endParaRPr lang="en-US"/>
          </a:p>
        </p:txBody>
      </p:sp>
      <p:sp>
        <p:nvSpPr>
          <p:cNvPr id="13" name="Rectangle 1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4" name="Rectangle 13"/>
          <p:cNvSpPr>
            <a:spLocks noGrp="1"/>
          </p:cNvSpPr>
          <p:nvPr>
            <p:ph type="ftr" sz="quarter" idx="14"/>
          </p:nvPr>
        </p:nvSpPr>
        <p:spPr>
          <a:xfrm rot="16200000">
            <a:off x="7296150" y="3698878"/>
            <a:ext cx="2933700" cy="365125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8" name="Rectangle 17"/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5372100" y="2247900"/>
            <a:ext cx="5181600" cy="990600"/>
          </a:xfrm>
        </p:spPr>
        <p:txBody>
          <a:bodyPr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to add date or details</a:t>
            </a:r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 noChangeAspect="1"/>
          </p:cNvSpPr>
          <p:nvPr>
            <p:ph type="pic" sz="quarter" idx="11"/>
          </p:nvPr>
        </p:nvSpPr>
        <p:spPr>
          <a:xfrm>
            <a:off x="4343400" y="33528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Picture Placeholder 25"/>
          <p:cNvSpPr>
            <a:spLocks noGrp="1" noChangeAspect="1"/>
          </p:cNvSpPr>
          <p:nvPr>
            <p:ph type="pic" sz="quarter" idx="12"/>
          </p:nvPr>
        </p:nvSpPr>
        <p:spPr>
          <a:xfrm>
            <a:off x="228600" y="33528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Picture Placeholder 12"/>
          <p:cNvSpPr>
            <a:spLocks noGrp="1" noChangeAspect="1"/>
          </p:cNvSpPr>
          <p:nvPr>
            <p:ph type="pic" sz="quarter" idx="13"/>
          </p:nvPr>
        </p:nvSpPr>
        <p:spPr>
          <a:xfrm>
            <a:off x="4343400" y="2286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228600"/>
            <a:ext cx="3947160" cy="2960370"/>
          </a:xfrm>
        </p:spPr>
        <p:txBody>
          <a:bodyPr anchor="b" anchorCtr="0"/>
          <a:lstStyle>
            <a:lvl1pPr marL="0" marR="0" indent="0" algn="r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12/13/2015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Mix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 noChangeAspect="1"/>
          </p:cNvSpPr>
          <p:nvPr>
            <p:ph type="pic" sz="quarter" idx="11"/>
          </p:nvPr>
        </p:nvSpPr>
        <p:spPr>
          <a:xfrm>
            <a:off x="4648200" y="3124962"/>
            <a:ext cx="3697224" cy="2772918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" name="Picture Placeholder 24"/>
          <p:cNvSpPr>
            <a:spLocks noGrp="1" noChangeAspect="1"/>
          </p:cNvSpPr>
          <p:nvPr>
            <p:ph type="pic" sz="quarter" idx="12"/>
          </p:nvPr>
        </p:nvSpPr>
        <p:spPr>
          <a:xfrm>
            <a:off x="228600" y="228600"/>
            <a:ext cx="4251960" cy="566928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648200" y="228600"/>
            <a:ext cx="3672840" cy="275463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12/13/2015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1866900" y="228600"/>
            <a:ext cx="22860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6"/>
          </p:nvPr>
        </p:nvSpPr>
        <p:spPr>
          <a:xfrm>
            <a:off x="1866900" y="3505200"/>
            <a:ext cx="228521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25"/>
          </p:nvPr>
        </p:nvSpPr>
        <p:spPr>
          <a:xfrm>
            <a:off x="4305300" y="228600"/>
            <a:ext cx="22860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27"/>
          </p:nvPr>
        </p:nvSpPr>
        <p:spPr>
          <a:xfrm>
            <a:off x="4306086" y="3505200"/>
            <a:ext cx="228521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" y="228600"/>
            <a:ext cx="1676400" cy="2743200"/>
          </a:xfrm>
        </p:spPr>
        <p:txBody>
          <a:bodyPr anchor="t" anchorCtr="0"/>
          <a:lstStyle>
            <a:lvl1pPr marL="0" marR="0" indent="0" algn="r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9" hasCustomPrompt="1"/>
          </p:nvPr>
        </p:nvSpPr>
        <p:spPr>
          <a:xfrm>
            <a:off x="6629400" y="228600"/>
            <a:ext cx="1676400" cy="19050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8" hasCustomPrompt="1"/>
          </p:nvPr>
        </p:nvSpPr>
        <p:spPr>
          <a:xfrm>
            <a:off x="152400" y="4724400"/>
            <a:ext cx="1676400" cy="1905000"/>
          </a:xfrm>
        </p:spPr>
        <p:txBody>
          <a:bodyPr anchor="b" anchorCtr="0"/>
          <a:lstStyle>
            <a:lvl1pPr marL="0" marR="0" indent="0" algn="r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30" hasCustomPrompt="1"/>
          </p:nvPr>
        </p:nvSpPr>
        <p:spPr>
          <a:xfrm>
            <a:off x="6629400" y="4724400"/>
            <a:ext cx="1676400" cy="1905000"/>
          </a:xfrm>
        </p:spPr>
        <p:txBody>
          <a:bodyPr anchor="b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12/13/2015</a:t>
            </a:fld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 Landscape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4"/>
          </p:nvPr>
        </p:nvSpPr>
        <p:spPr>
          <a:xfrm>
            <a:off x="533400" y="685800"/>
            <a:ext cx="3653297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6" hasCustomPrompt="1"/>
          </p:nvPr>
        </p:nvSpPr>
        <p:spPr>
          <a:xfrm>
            <a:off x="533400" y="6324600"/>
            <a:ext cx="3657600" cy="3048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267200" y="6858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8"/>
          </p:nvPr>
        </p:nvSpPr>
        <p:spPr>
          <a:xfrm>
            <a:off x="533400" y="35052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4267200" y="35052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33400" y="304800"/>
            <a:ext cx="3657600" cy="3048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4267200" y="6324600"/>
            <a:ext cx="3657600" cy="3048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4267200" y="304800"/>
            <a:ext cx="3657600" cy="3048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12/13/2015</a:t>
            </a:fld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 Portrait with Larg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 noChangeAspect="1"/>
          </p:cNvSpPr>
          <p:nvPr>
            <p:ph type="pic" sz="quarter" idx="14"/>
          </p:nvPr>
        </p:nvSpPr>
        <p:spPr>
          <a:xfrm>
            <a:off x="2286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Picture Placeholder 27"/>
          <p:cNvSpPr>
            <a:spLocks noGrp="1" noChangeAspect="1"/>
          </p:cNvSpPr>
          <p:nvPr>
            <p:ph type="pic" sz="quarter" idx="31"/>
          </p:nvPr>
        </p:nvSpPr>
        <p:spPr>
          <a:xfrm>
            <a:off x="43434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Picture Placeholder 3"/>
          <p:cNvSpPr>
            <a:spLocks noGrp="1" noChangeAspect="1"/>
          </p:cNvSpPr>
          <p:nvPr>
            <p:ph type="pic" sz="quarter" idx="30"/>
          </p:nvPr>
        </p:nvSpPr>
        <p:spPr>
          <a:xfrm>
            <a:off x="22860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32"/>
          </p:nvPr>
        </p:nvSpPr>
        <p:spPr>
          <a:xfrm>
            <a:off x="64008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29" hasCustomPrompt="1"/>
          </p:nvPr>
        </p:nvSpPr>
        <p:spPr>
          <a:xfrm>
            <a:off x="228600" y="3352800"/>
            <a:ext cx="8153400" cy="3048000"/>
          </a:xfrm>
        </p:spPr>
        <p:txBody>
          <a:bodyPr anchor="t" anchorCtr="0"/>
          <a:lstStyle>
            <a:lvl1pPr marL="0" marR="0" indent="0" algn="l">
              <a:buFontTx/>
              <a:buNone/>
              <a:defRPr sz="2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33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12/13/2015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5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1 Portrait with 3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3292" y="257665"/>
            <a:ext cx="4764388" cy="63525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8"/>
          </p:nvPr>
        </p:nvSpPr>
        <p:spPr>
          <a:xfrm>
            <a:off x="5446340" y="257665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5446340" y="2432657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5446340" y="4607649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12/13/2015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3 Landscape with 2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228600" y="34290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2438400" y="228600"/>
            <a:ext cx="5562600" cy="4171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27"/>
          </p:nvPr>
        </p:nvSpPr>
        <p:spPr>
          <a:xfrm>
            <a:off x="52578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28"/>
          </p:nvPr>
        </p:nvSpPr>
        <p:spPr>
          <a:xfrm>
            <a:off x="24384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12/13/2015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2 Landscape with 3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29"/>
          </p:nvPr>
        </p:nvSpPr>
        <p:spPr>
          <a:xfrm>
            <a:off x="228600" y="3867150"/>
            <a:ext cx="39624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30"/>
          </p:nvPr>
        </p:nvSpPr>
        <p:spPr>
          <a:xfrm>
            <a:off x="4419600" y="3867150"/>
            <a:ext cx="39624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7"/>
          </p:nvPr>
        </p:nvSpPr>
        <p:spPr>
          <a:xfrm>
            <a:off x="30099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57912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12/13/2015</a:t>
            </a:fld>
            <a:endParaRPr lang="en-US"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qua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2133600" y="762000"/>
            <a:ext cx="4873334" cy="48768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latinLnBrk="0">
              <a:spcBef>
                <a:spcPct val="20000"/>
              </a:spcBef>
              <a:buFontTx/>
              <a:buNone/>
              <a:defRPr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Click icon to add picture</a:t>
            </a:r>
            <a:endParaRPr lang="en-US" sz="2400" i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2133600" y="5715000"/>
            <a:ext cx="4876800" cy="8382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12/13/2015</a:t>
            </a:fld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Squa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955273" y="1371600"/>
            <a:ext cx="3198127" cy="3200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Click icon to add picture</a:t>
            </a:r>
            <a:endParaRPr lang="en-US" sz="2400" i="0" dirty="0"/>
          </a:p>
        </p:txBody>
      </p:sp>
      <p:sp>
        <p:nvSpPr>
          <p:cNvPr id="7" name="Picture Placeholder 6"/>
          <p:cNvSpPr>
            <a:spLocks noGrp="1" noChangeAspect="1"/>
          </p:cNvSpPr>
          <p:nvPr>
            <p:ph type="pic" sz="quarter" idx="14"/>
          </p:nvPr>
        </p:nvSpPr>
        <p:spPr>
          <a:xfrm>
            <a:off x="1145273" y="1371600"/>
            <a:ext cx="3198127" cy="3200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latinLnBrk="0">
              <a:spcBef>
                <a:spcPct val="20000"/>
              </a:spcBef>
              <a:buFontTx/>
              <a:buNone/>
              <a:defRPr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Click icon to add picture</a:t>
            </a:r>
            <a:endParaRPr lang="en-US" sz="2400" i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4953000" y="4648200"/>
            <a:ext cx="3200400" cy="12954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143000" y="4648200"/>
            <a:ext cx="3200400" cy="12954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12/13/2015</a:t>
            </a:fld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 noChangeAspect="1"/>
          </p:cNvSpPr>
          <p:nvPr>
            <p:ph type="pic" sz="quarter" idx="10"/>
          </p:nvPr>
        </p:nvSpPr>
        <p:spPr>
          <a:xfrm>
            <a:off x="533400" y="218390"/>
            <a:ext cx="7467600" cy="56007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33400" y="5943600"/>
            <a:ext cx="7467600" cy="762000"/>
          </a:xfrm>
        </p:spPr>
        <p:txBody>
          <a:bodyPr anchor="t" anchorCtr="0"/>
          <a:lstStyle>
            <a:lvl1pPr marL="0" marR="0" indent="0" algn="r">
              <a:buFontTx/>
              <a:buNone/>
              <a:defRPr sz="2400" i="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12/13/2015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30"/>
          </p:nvPr>
        </p:nvSpPr>
        <p:spPr>
          <a:xfrm>
            <a:off x="228600" y="1524000"/>
            <a:ext cx="8229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latinLnBrk="0">
              <a:spcBef>
                <a:spcPct val="20000"/>
              </a:spcBef>
              <a:buFontTx/>
              <a:buNone/>
              <a:defRPr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1" hasCustomPrompt="1"/>
          </p:nvPr>
        </p:nvSpPr>
        <p:spPr>
          <a:xfrm>
            <a:off x="228600" y="4343400"/>
            <a:ext cx="8229600" cy="1676400"/>
          </a:xfrm>
        </p:spPr>
        <p:txBody>
          <a:bodyPr tIns="91440" rIns="9144" bIns="91440" anchor="t"/>
          <a:lstStyle>
            <a:lvl1pPr marL="0" marR="0" indent="0" algn="r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dt" sz="half" idx="3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12/13/2015</a:t>
            </a:fld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3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4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8B50E-0B48-4566-8609-C51CF752A7DF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8B50E-0B48-4566-8609-C51CF752A7DF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0"/>
          </p:nvPr>
        </p:nvSpPr>
        <p:spPr>
          <a:xfrm>
            <a:off x="304800" y="228600"/>
            <a:ext cx="4754880" cy="63246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5105400" y="228600"/>
            <a:ext cx="3200400" cy="3810000"/>
          </a:xfrm>
        </p:spPr>
        <p:txBody>
          <a:bodyPr tIns="91440" bIns="91440" anchor="t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12/13/2015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ndscape Full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anchor="t"/>
          <a:lstStyle>
            <a:extLst/>
          </a:lstStyle>
          <a:p>
            <a:pPr marL="0" marR="0" indent="0" algn="ctr">
              <a:buFontTx/>
              <a:buNone/>
            </a:pPr>
            <a:r>
              <a:rPr lang="en-US" i="0" dirty="0" smtClean="0"/>
              <a:t>Click icon to add full page picture</a:t>
            </a:r>
            <a:endParaRPr lang="en-US" i="0" baseline="0" dirty="0" smtClean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12/13/2015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lbum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 rot="16200000">
            <a:off x="5315559" y="3268980"/>
            <a:ext cx="6858000" cy="32004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3" name="Rectangle 22"/>
          <p:cNvSpPr/>
          <p:nvPr userDrawn="1"/>
        </p:nvSpPr>
        <p:spPr>
          <a:xfrm rot="16200000">
            <a:off x="5628132" y="3341399"/>
            <a:ext cx="6858000" cy="173736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4" name="Rectangle 23"/>
          <p:cNvSpPr/>
          <p:nvPr userDrawn="1"/>
        </p:nvSpPr>
        <p:spPr>
          <a:xfrm>
            <a:off x="8895749" y="-733"/>
            <a:ext cx="76200" cy="6858000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435429" y="2146300"/>
            <a:ext cx="2362200" cy="21971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/>
          <a:lstStyle>
            <a:lvl1pPr marL="0" indent="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Rectangle 16"/>
          <p:cNvSpPr/>
          <p:nvPr/>
        </p:nvSpPr>
        <p:spPr>
          <a:xfrm rot="10800000" flipV="1">
            <a:off x="435429" y="6172200"/>
            <a:ext cx="7086600" cy="6858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2" name="Rectangle 21"/>
          <p:cNvSpPr/>
          <p:nvPr userDrawn="1"/>
        </p:nvSpPr>
        <p:spPr>
          <a:xfrm>
            <a:off x="435429" y="0"/>
            <a:ext cx="7086600" cy="19812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435429" y="5791200"/>
            <a:ext cx="7086600" cy="381000"/>
          </a:xfrm>
          <a:solidFill>
            <a:schemeClr val="accent3"/>
          </a:solidFill>
        </p:spPr>
        <p:txBody>
          <a:bodyPr vert="horz" anchor="ctr"/>
          <a:lstStyle>
            <a:lvl1pPr marL="0" indent="0" algn="l">
              <a:buFontTx/>
              <a:buNone/>
              <a:defRPr sz="1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7" hasCustomPrompt="1"/>
          </p:nvPr>
        </p:nvSpPr>
        <p:spPr>
          <a:xfrm>
            <a:off x="435429" y="4495800"/>
            <a:ext cx="7086600" cy="1295400"/>
          </a:xfrm>
          <a:solidFill>
            <a:schemeClr val="accent6"/>
          </a:solidFill>
        </p:spPr>
        <p:txBody>
          <a:bodyPr vert="horz" anchor="ctr"/>
          <a:lstStyle>
            <a:lvl1pPr marL="0" indent="0" algn="l">
              <a:buFontTx/>
              <a:buNone/>
              <a:defRPr sz="3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section title</a:t>
            </a:r>
            <a:endParaRPr lang="en-US" dirty="0"/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18"/>
          </p:nvPr>
        </p:nvSpPr>
        <p:spPr>
          <a:xfrm>
            <a:off x="29500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ctr" rtl="0" latinLnBrk="0">
              <a:spcBef>
                <a:spcPct val="20000"/>
              </a:spcBef>
              <a:buFontTx/>
              <a:buNone/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9"/>
          </p:nvPr>
        </p:nvSpPr>
        <p:spPr>
          <a:xfrm>
            <a:off x="53122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ctr" rtl="0" latinLnBrk="0">
              <a:spcBef>
                <a:spcPct val="20000"/>
              </a:spcBef>
              <a:buFontTx/>
              <a:buNone/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8" name="Rectangle 17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12/13/2015</a:t>
            </a:fld>
            <a:endParaRPr lang="en-US"/>
          </a:p>
        </p:txBody>
      </p:sp>
      <p:sp>
        <p:nvSpPr>
          <p:cNvPr id="20" name="Rectangle 1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 noChangeAspect="1"/>
          </p:cNvSpPr>
          <p:nvPr>
            <p:ph type="pic" sz="quarter" idx="10"/>
          </p:nvPr>
        </p:nvSpPr>
        <p:spPr>
          <a:xfrm>
            <a:off x="4341047" y="533400"/>
            <a:ext cx="3431353" cy="4575141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1" name="Picture Placeholder 30"/>
          <p:cNvSpPr>
            <a:spLocks noGrp="1" noChangeAspect="1"/>
          </p:cNvSpPr>
          <p:nvPr>
            <p:ph type="pic" sz="quarter" idx="11"/>
          </p:nvPr>
        </p:nvSpPr>
        <p:spPr>
          <a:xfrm>
            <a:off x="685800" y="533400"/>
            <a:ext cx="3429000" cy="45720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685800" y="5257800"/>
            <a:ext cx="3429000" cy="1219200"/>
          </a:xfrm>
        </p:spPr>
        <p:txBody>
          <a:bodyPr anchor="t"/>
          <a:lstStyle>
            <a:lvl1pPr marL="0" marR="0" indent="0" algn="r">
              <a:buFontTx/>
              <a:buNone/>
              <a:defRPr sz="1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343400" y="5257800"/>
            <a:ext cx="3429000" cy="1219200"/>
          </a:xfrm>
        </p:spPr>
        <p:txBody>
          <a:bodyPr anchor="t"/>
          <a:lstStyle>
            <a:lvl1pPr marL="0" marR="0" indent="0" algn="r">
              <a:buFontTx/>
              <a:buNone/>
              <a:defRPr sz="1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12/13/2015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Landscape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/>
          <p:cNvSpPr>
            <a:spLocks noGrp="1" noChangeAspect="1"/>
          </p:cNvSpPr>
          <p:nvPr>
            <p:ph type="pic" sz="quarter" idx="13"/>
          </p:nvPr>
        </p:nvSpPr>
        <p:spPr>
          <a:xfrm>
            <a:off x="4343400" y="1085850"/>
            <a:ext cx="4038600" cy="3028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14"/>
          </p:nvPr>
        </p:nvSpPr>
        <p:spPr>
          <a:xfrm>
            <a:off x="152400" y="1085850"/>
            <a:ext cx="4038600" cy="3028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" y="4267200"/>
            <a:ext cx="4038600" cy="1066800"/>
          </a:xfrm>
        </p:spPr>
        <p:txBody>
          <a:bodyPr anchor="t"/>
          <a:lstStyle>
            <a:lvl1pPr marL="0" marR="0" indent="0" algn="r">
              <a:buFontTx/>
              <a:buNone/>
              <a:defRPr sz="1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7" hasCustomPrompt="1"/>
          </p:nvPr>
        </p:nvSpPr>
        <p:spPr>
          <a:xfrm>
            <a:off x="4343400" y="4267200"/>
            <a:ext cx="4038600" cy="1066800"/>
          </a:xfrm>
        </p:spPr>
        <p:txBody>
          <a:bodyPr anchor="t"/>
          <a:lstStyle>
            <a:lvl1pPr marL="0" marR="0" indent="0" algn="r">
              <a:buFontTx/>
              <a:buNone/>
              <a:defRPr sz="1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12/13/2015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Mixed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 noChangeAspect="1"/>
          </p:cNvSpPr>
          <p:nvPr>
            <p:ph type="pic" sz="quarter" idx="11"/>
          </p:nvPr>
        </p:nvSpPr>
        <p:spPr>
          <a:xfrm>
            <a:off x="4724401" y="225552"/>
            <a:ext cx="3694176" cy="2770632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Picture Placeholder 20"/>
          <p:cNvSpPr>
            <a:spLocks noGrp="1" noChangeAspect="1"/>
          </p:cNvSpPr>
          <p:nvPr>
            <p:ph type="pic" sz="quarter" idx="12"/>
          </p:nvPr>
        </p:nvSpPr>
        <p:spPr>
          <a:xfrm>
            <a:off x="152400" y="222504"/>
            <a:ext cx="4368557" cy="5824743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724400" y="3124200"/>
            <a:ext cx="3694177" cy="2983987"/>
          </a:xfrm>
        </p:spPr>
        <p:txBody>
          <a:bodyPr anchor="t" anchorCtr="0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12/13/2015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 noChangeAspect="1"/>
          </p:cNvSpPr>
          <p:nvPr>
            <p:ph type="pic" sz="quarter" idx="10"/>
          </p:nvPr>
        </p:nvSpPr>
        <p:spPr>
          <a:xfrm>
            <a:off x="2286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Picture Placeholder 28"/>
          <p:cNvSpPr>
            <a:spLocks noGrp="1" noChangeAspect="1"/>
          </p:cNvSpPr>
          <p:nvPr>
            <p:ph type="pic" sz="quarter" idx="11"/>
          </p:nvPr>
        </p:nvSpPr>
        <p:spPr>
          <a:xfrm>
            <a:off x="30480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9"/>
          <p:cNvSpPr>
            <a:spLocks noGrp="1" noChangeAspect="1"/>
          </p:cNvSpPr>
          <p:nvPr>
            <p:ph type="pic" sz="quarter" idx="12"/>
          </p:nvPr>
        </p:nvSpPr>
        <p:spPr>
          <a:xfrm>
            <a:off x="58674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>
              <a:buFontTx/>
              <a:buNone/>
              <a:defRPr sz="20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>
              <a:buFontTx/>
              <a:buNone/>
              <a:defRPr sz="20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58674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>
              <a:buFontTx/>
              <a:buNone/>
              <a:defRPr sz="20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8889273" y="0"/>
            <a:ext cx="76200" cy="6858000"/>
          </a:xfrm>
          <a:prstGeom prst="rect">
            <a:avLst/>
          </a:prstGeom>
          <a:solidFill>
            <a:schemeClr val="accent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12/13/2015</a:t>
            </a:fld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rot="16200000">
            <a:off x="5315559" y="3268980"/>
            <a:ext cx="6858000" cy="320040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16200000">
            <a:off x="5628132" y="3341399"/>
            <a:ext cx="6858000" cy="173736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7848600" cy="4525963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696200" y="1012825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12/13/2015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162800" y="3832226"/>
            <a:ext cx="32004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  <a:extLst/>
          </a:lstStyle>
          <a:p>
            <a:pPr algn="l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5400000">
            <a:off x="8278813" y="5962650"/>
            <a:ext cx="968375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  <a:extLst/>
          </a:lstStyle>
          <a:p>
            <a:fld id="{8A4431D5-1B33-458B-8AFD-CECCB0FA18CB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895749" y="-733"/>
            <a:ext cx="76200" cy="6858000"/>
          </a:xfrm>
          <a:prstGeom prst="rect">
            <a:avLst/>
          </a:prstGeom>
          <a:solidFill>
            <a:schemeClr val="accent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prince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5.jpe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uprince.prince2?fref=nf" TargetMode="External"/><Relationship Id="rId2" Type="http://schemas.openxmlformats.org/officeDocument/2006/relationships/hyperlink" Target="mailto:info@uprince.com" TargetMode="External"/><Relationship Id="rId1" Type="http://schemas.openxmlformats.org/officeDocument/2006/relationships/slideLayout" Target="../slideLayouts/slideLayout16.xml"/><Relationship Id="rId5" Type="http://schemas.openxmlformats.org/officeDocument/2006/relationships/hyperlink" Target="https://www.linkedin.com/profile/view?id=421487471" TargetMode="External"/><Relationship Id="rId4" Type="http://schemas.openxmlformats.org/officeDocument/2006/relationships/hyperlink" Target="https://twitter.com/search?q=uprince-prince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>
            <a:extLst/>
          </a:lstStyle>
          <a:p>
            <a:pPr algn="ctr"/>
            <a:r>
              <a:rPr smtClean="0">
                <a:hlinkClick r:id="rId3"/>
              </a:rPr>
              <a:t>UPrince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UPrince</a:t>
            </a:r>
            <a:endParaRPr lang="en-US" dirty="0"/>
          </a:p>
        </p:txBody>
      </p:sp>
      <p:pic>
        <p:nvPicPr>
          <p:cNvPr id="6" name="Picture Placeholder 5" descr="AAEAAQAAAAAAAAWMAAAAJDA5NDFjMWYyLTQyY2MtNDUyMy1hOWQxLTRkZGExOTRiM2ExMQ.jpg"/>
          <p:cNvPicPr>
            <a:picLocks noGrp="1" noChangeAspect="1"/>
          </p:cNvPicPr>
          <p:nvPr>
            <p:ph type="pic" sz="quarter" idx="11"/>
          </p:nvPr>
        </p:nvPicPr>
        <p:blipFill>
          <a:blip r:embed="rId4"/>
          <a:srcRect l="12490" r="12490"/>
          <a:stretch>
            <a:fillRect/>
          </a:stretch>
        </p:blipFill>
        <p:spPr/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Grp="1"/>
          </p:cNvSpPr>
          <p:nvPr>
            <p:ph type="body" sz="quarter" idx="11"/>
          </p:nvPr>
        </p:nvSpPr>
        <p:spPr>
          <a:xfrm>
            <a:off x="5181600" y="1371600"/>
            <a:ext cx="3200400" cy="3810000"/>
          </a:xfrm>
        </p:spPr>
        <p:txBody>
          <a:bodyPr>
            <a:normAutofit lnSpcReduction="10000"/>
          </a:bodyPr>
          <a:lstStyle>
            <a:extLst/>
          </a:lstStyle>
          <a:p>
            <a:r>
              <a:rPr lang="en-US" dirty="0" smtClean="0"/>
              <a:t>Do you manage your projects using PRINCE2?</a:t>
            </a:r>
          </a:p>
          <a:p>
            <a:endParaRPr lang="en-US" dirty="0" smtClean="0"/>
          </a:p>
          <a:p>
            <a:r>
              <a:rPr lang="en-US" dirty="0" smtClean="0"/>
              <a:t>Would you like to save time, cut costs and avoid risks?</a:t>
            </a:r>
          </a:p>
          <a:p>
            <a:endParaRPr lang="en-US" dirty="0" smtClean="0"/>
          </a:p>
          <a:p>
            <a:r>
              <a:rPr lang="en-US" dirty="0" smtClean="0"/>
              <a:t>Do you want to increase your project success rate?</a:t>
            </a:r>
          </a:p>
          <a:p>
            <a:endParaRPr lang="en-US" dirty="0" smtClean="0"/>
          </a:p>
          <a:p>
            <a:r>
              <a:rPr lang="en-US" dirty="0" smtClean="0"/>
              <a:t>Would you like to exchange lessons learned?</a:t>
            </a:r>
            <a:endParaRPr lang="en-US" dirty="0"/>
          </a:p>
        </p:txBody>
      </p:sp>
      <p:pic>
        <p:nvPicPr>
          <p:cNvPr id="5" name="Picture Placeholder 4" descr="ipad-air.png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2633" b="2633"/>
          <a:stretch>
            <a:fillRect/>
          </a:stretch>
        </p:blipFill>
        <p:spPr/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fontScale="92500" lnSpcReduction="20000"/>
          </a:bodyPr>
          <a:lstStyle>
            <a:extLst/>
          </a:lstStyle>
          <a:p>
            <a:pPr algn="ctr"/>
            <a:r>
              <a:rPr lang="en-US" dirty="0" smtClean="0"/>
              <a:t>Prince2 in the cloud. Finally a solution for efficient use and management of PRINCE2! Check out our website </a:t>
            </a:r>
            <a:r>
              <a:rPr lang="en-US" dirty="0" err="1" smtClean="0"/>
              <a:t>uprince</a:t>
            </a:r>
            <a:r>
              <a:rPr lang="en-US" dirty="0" smtClean="0"/>
              <a:t>. </a:t>
            </a:r>
            <a:endParaRPr lang="en-US" dirty="0"/>
          </a:p>
        </p:txBody>
      </p:sp>
      <p:pic>
        <p:nvPicPr>
          <p:cNvPr id="12" name="Picture Placeholder 11" descr="AAEAAQAAAAAAAAWMAAAAJDA5NDFjMWYyLTQyY2MtNDUyMy1hOWQxLTRkZGExOTRiM2ExMQ.jpg"/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l="19194" r="19194"/>
          <a:stretch>
            <a:fillRect/>
          </a:stretch>
        </p:blipFill>
        <p:spPr/>
      </p:pic>
      <p:pic>
        <p:nvPicPr>
          <p:cNvPr id="13" name="Picture Placeholder 12" descr="uprince-sneak-preview-live-demo-2-638.jpg"/>
          <p:cNvPicPr>
            <a:picLocks noGrp="1" noChangeAspect="1"/>
          </p:cNvPicPr>
          <p:nvPr>
            <p:ph type="pic" sz="quarter" idx="18"/>
          </p:nvPr>
        </p:nvPicPr>
        <p:blipFill>
          <a:blip r:embed="rId4"/>
          <a:srcRect l="21865" r="21865"/>
          <a:stretch>
            <a:fillRect/>
          </a:stretch>
        </p:blipFill>
        <p:spPr/>
      </p:pic>
      <p:pic>
        <p:nvPicPr>
          <p:cNvPr id="14" name="Picture Placeholder 13" descr="uprince-sneak-preview-live-demo-5-638.jpg"/>
          <p:cNvPicPr>
            <a:picLocks noGrp="1" noChangeAspect="1"/>
          </p:cNvPicPr>
          <p:nvPr>
            <p:ph type="pic" sz="quarter" idx="19"/>
          </p:nvPr>
        </p:nvPicPr>
        <p:blipFill>
          <a:blip r:embed="rId5"/>
          <a:srcRect l="21865" r="21865"/>
          <a:stretch>
            <a:fillRect/>
          </a:stretch>
        </p:blipFill>
        <p:spPr/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/>
          <p:cNvSpPr>
            <a:spLocks noGrp="1"/>
          </p:cNvSpPr>
          <p:nvPr>
            <p:ph type="body" sz="quarter" idx="11"/>
          </p:nvPr>
        </p:nvSpPr>
        <p:spPr>
          <a:xfrm>
            <a:off x="5105400" y="152400"/>
            <a:ext cx="3200400" cy="6324600"/>
          </a:xfrm>
        </p:spPr>
        <p:txBody>
          <a:bodyPr>
            <a:normAutofit/>
          </a:bodyPr>
          <a:lstStyle>
            <a:extLst/>
          </a:lstStyle>
          <a:p>
            <a:pPr algn="just"/>
            <a:r>
              <a:rPr lang="en-US" dirty="0" err="1" smtClean="0"/>
              <a:t>UPrince</a:t>
            </a:r>
            <a:r>
              <a:rPr lang="en-US" dirty="0" smtClean="0"/>
              <a:t> offers a PRINCE2 project management solution available in the Microsoft cloud.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Contrary to some of the other available systems, </a:t>
            </a:r>
            <a:r>
              <a:rPr lang="en-US" dirty="0" err="1" smtClean="0"/>
              <a:t>UPrince</a:t>
            </a:r>
            <a:r>
              <a:rPr lang="en-US" dirty="0" smtClean="0"/>
              <a:t> focuses 100% on directing and managing your projects.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As you know, the success of a project is based on the satisfaction of all involved Stakeholders, not just the senior users, but also those who need to oversee, manage, guard and execute it.</a:t>
            </a:r>
            <a:endParaRPr lang="en-US" dirty="0"/>
          </a:p>
        </p:txBody>
      </p:sp>
      <p:pic>
        <p:nvPicPr>
          <p:cNvPr id="5" name="Picture Placeholder 4" descr="AAEAAQAAAAAAAAUfAAAAJDBlYmZkYjE0LTJhODAtNDNjNC1iZDFlLTZlYjZiODNkOTgxNA.jpg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28460" r="28460"/>
          <a:stretch>
            <a:fillRect/>
          </a:stretch>
        </p:blipFill>
        <p:spPr/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/>
          <p:cNvSpPr>
            <a:spLocks noGrp="1"/>
          </p:cNvSpPr>
          <p:nvPr>
            <p:ph type="body" sz="quarter" idx="13"/>
          </p:nvPr>
        </p:nvSpPr>
        <p:spPr>
          <a:xfrm>
            <a:off x="228600" y="4343400"/>
            <a:ext cx="7924800" cy="2209800"/>
          </a:xfrm>
        </p:spPr>
        <p:txBody>
          <a:bodyPr/>
          <a:lstStyle>
            <a:extLst/>
          </a:lstStyle>
          <a:p>
            <a:pPr algn="ctr"/>
            <a:r>
              <a:rPr lang="en-US" dirty="0" err="1" smtClean="0"/>
              <a:t>UPrince</a:t>
            </a:r>
            <a:r>
              <a:rPr lang="en-US" dirty="0" smtClean="0"/>
              <a:t> greatly reduces your reporting efforts</a:t>
            </a:r>
            <a:endParaRPr lang="en-US" dirty="0"/>
          </a:p>
        </p:txBody>
      </p:sp>
      <p:pic>
        <p:nvPicPr>
          <p:cNvPr id="9" name="Picture Placeholder 8" descr="uprince-sneak-preview-live-demo-2-638.jpg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28899" r="28899"/>
          <a:stretch>
            <a:fillRect/>
          </a:stretch>
        </p:blipFill>
        <p:spPr/>
      </p:pic>
      <p:pic>
        <p:nvPicPr>
          <p:cNvPr id="10" name="Picture Placeholder 9" descr="ipad-air.png"/>
          <p:cNvPicPr>
            <a:picLocks noGrp="1" noChangeAspect="1"/>
          </p:cNvPicPr>
          <p:nvPr>
            <p:ph type="pic" sz="quarter" idx="11"/>
          </p:nvPr>
        </p:nvPicPr>
        <p:blipFill>
          <a:blip r:embed="rId4"/>
          <a:srcRect t="2522" b="2522"/>
          <a:stretch>
            <a:fillRect/>
          </a:stretch>
        </p:blipFill>
        <p:spPr/>
      </p:pic>
      <p:pic>
        <p:nvPicPr>
          <p:cNvPr id="12" name="Picture Placeholder 11" descr="imac-ipad.png"/>
          <p:cNvPicPr>
            <a:picLocks noGrp="1" noChangeAspect="1"/>
          </p:cNvPicPr>
          <p:nvPr>
            <p:ph type="pic" sz="quarter" idx="12"/>
          </p:nvPr>
        </p:nvPicPr>
        <p:blipFill>
          <a:blip r:embed="rId5"/>
          <a:srcRect l="16714" r="16714"/>
          <a:stretch>
            <a:fillRect/>
          </a:stretch>
        </p:blipFill>
        <p:spPr/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 descr="AAEAAQAAAAAAAAWMAAAAJDA5NDFjMWYyLTQyY2MtNDUyMy1hOWQxLTRkZGExOTRiM2ExMQ.jpg"/>
          <p:cNvPicPr>
            <a:picLocks noGrp="1" noChangeAspect="1"/>
          </p:cNvPicPr>
          <p:nvPr>
            <p:ph type="pic" sz="quarter" idx="17"/>
          </p:nvPr>
        </p:nvPicPr>
        <p:blipFill>
          <a:blip r:embed="rId3"/>
          <a:srcRect l="11796" r="11796"/>
          <a:stretch>
            <a:fillRect/>
          </a:stretch>
        </p:blipFill>
        <p:spPr/>
      </p:pic>
      <p:pic>
        <p:nvPicPr>
          <p:cNvPr id="18" name="Picture Placeholder 17" descr="ipad-air.png"/>
          <p:cNvPicPr>
            <a:picLocks noGrp="1" noChangeAspect="1"/>
          </p:cNvPicPr>
          <p:nvPr>
            <p:ph type="pic" sz="quarter" idx="26"/>
          </p:nvPr>
        </p:nvPicPr>
        <p:blipFill>
          <a:blip r:embed="rId4"/>
          <a:srcRect l="3480" r="3480"/>
          <a:stretch>
            <a:fillRect/>
          </a:stretch>
        </p:blipFill>
        <p:spPr/>
      </p:pic>
      <p:pic>
        <p:nvPicPr>
          <p:cNvPr id="19" name="Picture Placeholder 18" descr="imac-ipad.png"/>
          <p:cNvPicPr>
            <a:picLocks noGrp="1" noChangeAspect="1"/>
          </p:cNvPicPr>
          <p:nvPr>
            <p:ph type="pic" sz="quarter" idx="14"/>
          </p:nvPr>
        </p:nvPicPr>
        <p:blipFill>
          <a:blip r:embed="rId5"/>
          <a:srcRect l="20593" r="20593"/>
          <a:stretch>
            <a:fillRect/>
          </a:stretch>
        </p:blipFill>
        <p:spPr/>
      </p:pic>
      <p:pic>
        <p:nvPicPr>
          <p:cNvPr id="20" name="Picture Placeholder 19" descr="AAEAAQAAAAAAAAUfAAAAJDBlYmZkYjE0LTJhODAtNDNjNC1iZDFlLTZlYjZiODNkOTgxNA.jpg"/>
          <p:cNvPicPr>
            <a:picLocks noGrp="1" noChangeAspect="1"/>
          </p:cNvPicPr>
          <p:nvPr>
            <p:ph type="pic" sz="quarter" idx="28"/>
          </p:nvPr>
        </p:nvPicPr>
        <p:blipFill>
          <a:blip r:embed="rId6"/>
          <a:srcRect l="11796" r="11796"/>
          <a:stretch>
            <a:fillRect/>
          </a:stretch>
        </p:blipFill>
        <p:spPr/>
      </p:pic>
      <p:pic>
        <p:nvPicPr>
          <p:cNvPr id="21" name="Picture Placeholder 20" descr="uprince-sneak-preview-live-demo-2-638.jpg"/>
          <p:cNvPicPr>
            <a:picLocks noGrp="1" noChangeAspect="1"/>
          </p:cNvPicPr>
          <p:nvPr>
            <p:ph type="pic" sz="quarter" idx="27"/>
          </p:nvPr>
        </p:nvPicPr>
        <p:blipFill>
          <a:blip r:embed="rId7"/>
          <a:srcRect l="12487" r="12487"/>
          <a:stretch>
            <a:fillRect/>
          </a:stretch>
        </p:blipFill>
        <p:spPr/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0" y="1600200"/>
            <a:ext cx="4572000" cy="147732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nb-NO" dirty="0" smtClean="0">
                <a:hlinkClick r:id="rId2"/>
              </a:rPr>
              <a:t>info@uprince.com</a:t>
            </a:r>
            <a:endParaRPr lang="nb-NO" dirty="0" smtClean="0"/>
          </a:p>
          <a:p>
            <a:endParaRPr lang="nb-NO" dirty="0" smtClean="0"/>
          </a:p>
          <a:p>
            <a:r>
              <a:rPr lang="nb-NO" dirty="0" smtClean="0"/>
              <a:t>Vlamingstraat 4, 8560 Wevelgem, BELGIUM</a:t>
            </a:r>
          </a:p>
          <a:p>
            <a:endParaRPr lang="nb-NO" dirty="0" smtClean="0"/>
          </a:p>
          <a:p>
            <a:r>
              <a:rPr lang="nb-NO" dirty="0" smtClean="0"/>
              <a:t>+32 56 280 701</a:t>
            </a:r>
            <a:endParaRPr lang="nb-NO" dirty="0"/>
          </a:p>
        </p:txBody>
      </p:sp>
      <p:sp>
        <p:nvSpPr>
          <p:cNvPr id="8" name="TextBox 7"/>
          <p:cNvSpPr txBox="1"/>
          <p:nvPr/>
        </p:nvSpPr>
        <p:spPr>
          <a:xfrm>
            <a:off x="5009968" y="3276600"/>
            <a:ext cx="1771832" cy="58477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3200" dirty="0" err="1" smtClean="0">
                <a:hlinkClick r:id="rId3"/>
              </a:rPr>
              <a:t>Facebook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356974" y="3276600"/>
            <a:ext cx="1367426" cy="58477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3200" dirty="0" smtClean="0">
                <a:hlinkClick r:id="rId4"/>
              </a:rPr>
              <a:t>Twitter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399318" y="3276600"/>
            <a:ext cx="1572482" cy="58477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3200" dirty="0" err="1" smtClean="0">
                <a:hlinkClick r:id="rId5"/>
              </a:rPr>
              <a:t>Linkedin</a:t>
            </a:r>
            <a:endParaRPr lang="en-US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2743200" y="304800"/>
            <a:ext cx="2891754" cy="83099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4800" dirty="0" smtClean="0"/>
              <a:t>Contact Us</a:t>
            </a:r>
            <a:endParaRPr lang="en-US" sz="4800" dirty="0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ContemporaryPhotoAlbu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ContemporaryPhotoAlbum</Template>
  <TotalTime>0</TotalTime>
  <Words>165</Words>
  <Application>Microsoft Office PowerPoint</Application>
  <PresentationFormat>On-screen Show (4:3)</PresentationFormat>
  <Paragraphs>31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ContemporaryPhotoAlbum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2015-12-05T06:59:14Z</dcterms:created>
  <dcterms:modified xsi:type="dcterms:W3CDTF">2015-12-13T11:29:55Z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1033</vt:i4>
  </property>
  <property fmtid="{D5CDD505-2E9C-101B-9397-08002B2CF9AE}" pid="3" name="_Version">
    <vt:lpwstr>12.0.4518</vt:lpwstr>
  </property>
</Properties>
</file>